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7" r:id="rId5"/>
    <p:sldId id="270" r:id="rId6"/>
    <p:sldId id="261" r:id="rId7"/>
    <p:sldId id="273" r:id="rId8"/>
    <p:sldId id="264" r:id="rId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2400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8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4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3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9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2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3B51C-63A1-4E84-96C0-1DABC2FE180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mp Light Desktop - Free vector graphic on Pixabay">
            <a:extLst>
              <a:ext uri="{FF2B5EF4-FFF2-40B4-BE49-F238E27FC236}">
                <a16:creationId xmlns:a16="http://schemas.microsoft.com/office/drawing/2014/main" id="{F65C8902-2326-4A7B-B551-26ECE06E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21" y="2598033"/>
            <a:ext cx="2818498" cy="29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127C-8052-4C2C-BEBA-62F5D5332DC3}"/>
              </a:ext>
            </a:extLst>
          </p:cNvPr>
          <p:cNvSpPr txBox="1"/>
          <p:nvPr/>
        </p:nvSpPr>
        <p:spPr>
          <a:xfrm>
            <a:off x="4111180" y="1951702"/>
            <a:ext cx="12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</a:t>
            </a:r>
          </a:p>
        </p:txBody>
      </p:sp>
      <p:pic>
        <p:nvPicPr>
          <p:cNvPr id="2" name="AUDIO-2020-08-06-21-29-06">
            <a:hlinkClick r:id="" action="ppaction://media"/>
            <a:extLst>
              <a:ext uri="{FF2B5EF4-FFF2-40B4-BE49-F238E27FC236}">
                <a16:creationId xmlns:a16="http://schemas.microsoft.com/office/drawing/2014/main" id="{8A72BC03-49DA-479E-B71E-D1CD97161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597" y="8040130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E371D4-AC36-086A-E70B-0A9B5B28F5E9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ktop fan vector image | Free SVG">
            <a:extLst>
              <a:ext uri="{FF2B5EF4-FFF2-40B4-BE49-F238E27FC236}">
                <a16:creationId xmlns:a16="http://schemas.microsoft.com/office/drawing/2014/main" id="{49AF52AC-5302-483B-BC86-62740D607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t="4641" r="17958" b="24192"/>
          <a:stretch/>
        </p:blipFill>
        <p:spPr bwMode="auto">
          <a:xfrm>
            <a:off x="2287162" y="2184760"/>
            <a:ext cx="2430162" cy="37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EE836-5991-4819-8880-A72F0C880A6E}"/>
              </a:ext>
            </a:extLst>
          </p:cNvPr>
          <p:cNvSpPr txBox="1"/>
          <p:nvPr/>
        </p:nvSpPr>
        <p:spPr>
          <a:xfrm>
            <a:off x="1427439" y="1985319"/>
            <a:ext cx="85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Fan</a:t>
            </a:r>
          </a:p>
        </p:txBody>
      </p:sp>
      <p:pic>
        <p:nvPicPr>
          <p:cNvPr id="2" name="AUDIO-2020-08-06-21-29-16">
            <a:hlinkClick r:id="" action="ppaction://media"/>
            <a:extLst>
              <a:ext uri="{FF2B5EF4-FFF2-40B4-BE49-F238E27FC236}">
                <a16:creationId xmlns:a16="http://schemas.microsoft.com/office/drawing/2014/main" id="{B46579E8-6D32-443B-BEA4-765AD2668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8567" y="8283146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37A37C-6B35-8516-F0C6-BC7118D480FB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D Model of a bed image - Free stock photo - Public Domain photo - CC0  Images">
            <a:extLst>
              <a:ext uri="{FF2B5EF4-FFF2-40B4-BE49-F238E27FC236}">
                <a16:creationId xmlns:a16="http://schemas.microsoft.com/office/drawing/2014/main" id="{07D5EF80-A3DF-4FED-BE17-7B6E8DB5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t="31209" r="18179" b="8372"/>
          <a:stretch/>
        </p:blipFill>
        <p:spPr bwMode="auto">
          <a:xfrm>
            <a:off x="1638321" y="2932670"/>
            <a:ext cx="3476367" cy="27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A9804-6DA5-45A9-960F-652936792BD0}"/>
              </a:ext>
            </a:extLst>
          </p:cNvPr>
          <p:cNvSpPr txBox="1"/>
          <p:nvPr/>
        </p:nvSpPr>
        <p:spPr>
          <a:xfrm>
            <a:off x="4486464" y="1935892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Bed</a:t>
            </a:r>
          </a:p>
        </p:txBody>
      </p:sp>
      <p:pic>
        <p:nvPicPr>
          <p:cNvPr id="2" name="AUDIO-2020-08-06-21-29-31">
            <a:hlinkClick r:id="" action="ppaction://media"/>
            <a:extLst>
              <a:ext uri="{FF2B5EF4-FFF2-40B4-BE49-F238E27FC236}">
                <a16:creationId xmlns:a16="http://schemas.microsoft.com/office/drawing/2014/main" id="{0BBC39AC-F166-44E7-B5E0-0BA2ABAC8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0330" y="8077200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BD85B5-F659-E019-38DA-852A1D664D64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ey Clip Art Free Stock Photo - Public Domain Pictures">
            <a:extLst>
              <a:ext uri="{FF2B5EF4-FFF2-40B4-BE49-F238E27FC236}">
                <a16:creationId xmlns:a16="http://schemas.microsoft.com/office/drawing/2014/main" id="{A26E4027-D170-4AEA-B682-BD8DAB12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48" y="3274556"/>
            <a:ext cx="2809103" cy="139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DE874-378E-49E1-8A60-8ACCAF6F31DE}"/>
              </a:ext>
            </a:extLst>
          </p:cNvPr>
          <p:cNvSpPr txBox="1"/>
          <p:nvPr/>
        </p:nvSpPr>
        <p:spPr>
          <a:xfrm>
            <a:off x="1283044" y="547106"/>
            <a:ext cx="87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</a:t>
            </a:r>
          </a:p>
        </p:txBody>
      </p:sp>
      <p:pic>
        <p:nvPicPr>
          <p:cNvPr id="2" name="AUDIO-2020-08-06-21-28-27">
            <a:hlinkClick r:id="" action="ppaction://media"/>
            <a:extLst>
              <a:ext uri="{FF2B5EF4-FFF2-40B4-BE49-F238E27FC236}">
                <a16:creationId xmlns:a16="http://schemas.microsoft.com/office/drawing/2014/main" id="{47631088-F8D6-41C3-97D7-D0CF3EE5F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4108" y="8241957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A9FF46-582F-A0BC-5860-7AEB220578DE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illows | Free SVG">
            <a:extLst>
              <a:ext uri="{FF2B5EF4-FFF2-40B4-BE49-F238E27FC236}">
                <a16:creationId xmlns:a16="http://schemas.microsoft.com/office/drawing/2014/main" id="{BC10F4E5-6D92-49A7-9BBD-4A6B5CE01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"/>
          <a:stretch/>
        </p:blipFill>
        <p:spPr bwMode="auto">
          <a:xfrm>
            <a:off x="1881317" y="2683290"/>
            <a:ext cx="2748348" cy="26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327E4-5FC8-48DA-82F0-B80815E0DE2C}"/>
              </a:ext>
            </a:extLst>
          </p:cNvPr>
          <p:cNvSpPr txBox="1"/>
          <p:nvPr/>
        </p:nvSpPr>
        <p:spPr>
          <a:xfrm>
            <a:off x="4211378" y="1870668"/>
            <a:ext cx="1363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Pillow</a:t>
            </a:r>
          </a:p>
        </p:txBody>
      </p:sp>
      <p:pic>
        <p:nvPicPr>
          <p:cNvPr id="2" name="AUDIO-2020-08-06-21-29-42">
            <a:hlinkClick r:id="" action="ppaction://media"/>
            <a:extLst>
              <a:ext uri="{FF2B5EF4-FFF2-40B4-BE49-F238E27FC236}">
                <a16:creationId xmlns:a16="http://schemas.microsoft.com/office/drawing/2014/main" id="{D8B09662-B3FC-4598-B1A0-40626A9AA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2049" y="7875040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7E781E-5EAA-EACF-DAD7-C78CA92D42D3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ancy wardrobe | Free SVG">
            <a:extLst>
              <a:ext uri="{FF2B5EF4-FFF2-40B4-BE49-F238E27FC236}">
                <a16:creationId xmlns:a16="http://schemas.microsoft.com/office/drawing/2014/main" id="{75639938-75C7-4A9F-82FB-2D045D562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8" r="14264"/>
          <a:stretch/>
        </p:blipFill>
        <p:spPr bwMode="auto">
          <a:xfrm>
            <a:off x="2304535" y="2430844"/>
            <a:ext cx="2248929" cy="33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5CCA6-9EB7-4331-B96F-9634EC75CA47}"/>
              </a:ext>
            </a:extLst>
          </p:cNvPr>
          <p:cNvSpPr txBox="1"/>
          <p:nvPr/>
        </p:nvSpPr>
        <p:spPr>
          <a:xfrm>
            <a:off x="1276465" y="1870668"/>
            <a:ext cx="20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Cupboard</a:t>
            </a:r>
          </a:p>
        </p:txBody>
      </p:sp>
      <p:pic>
        <p:nvPicPr>
          <p:cNvPr id="2" name="AUDIO-2020-08-06-21-29-53">
            <a:hlinkClick r:id="" action="ppaction://media"/>
            <a:extLst>
              <a:ext uri="{FF2B5EF4-FFF2-40B4-BE49-F238E27FC236}">
                <a16:creationId xmlns:a16="http://schemas.microsoft.com/office/drawing/2014/main" id="{A37FEF67-006B-4800-AEF6-BA1D319E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5929" y="8085105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642EB-48A6-589F-D753-901BE0086088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Golden Flower Plate Vector Clipart image - Free stock photo - Public Domain  photo - CC0 Images">
            <a:extLst>
              <a:ext uri="{FF2B5EF4-FFF2-40B4-BE49-F238E27FC236}">
                <a16:creationId xmlns:a16="http://schemas.microsoft.com/office/drawing/2014/main" id="{DEC1A667-CFEC-4F15-A25F-070228B86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" t="7127" r="6441" b="4597"/>
          <a:stretch/>
        </p:blipFill>
        <p:spPr bwMode="auto">
          <a:xfrm>
            <a:off x="1788389" y="2858528"/>
            <a:ext cx="3281220" cy="23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B9B6-E14E-455A-B901-E03A543A4CAE}"/>
              </a:ext>
            </a:extLst>
          </p:cNvPr>
          <p:cNvSpPr txBox="1"/>
          <p:nvPr/>
        </p:nvSpPr>
        <p:spPr>
          <a:xfrm>
            <a:off x="3325985" y="1870668"/>
            <a:ext cx="219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Plate/Dish</a:t>
            </a:r>
          </a:p>
        </p:txBody>
      </p:sp>
      <p:pic>
        <p:nvPicPr>
          <p:cNvPr id="2" name="AUDIO-2020-08-06-22-04-38">
            <a:hlinkClick r:id="" action="ppaction://media"/>
            <a:extLst>
              <a:ext uri="{FF2B5EF4-FFF2-40B4-BE49-F238E27FC236}">
                <a16:creationId xmlns:a16="http://schemas.microsoft.com/office/drawing/2014/main" id="{60F5FD02-4EF2-41D4-9D90-23221DD4EA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491" y="8291383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F5F90-04C0-248D-F47A-18B6325E47D0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B511E60-00D8-4A6B-935D-C451AAF1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17" y="2669059"/>
            <a:ext cx="2722766" cy="27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563B4-569B-40F3-9FAA-0FB4C4B0BE04}"/>
              </a:ext>
            </a:extLst>
          </p:cNvPr>
          <p:cNvSpPr txBox="1"/>
          <p:nvPr/>
        </p:nvSpPr>
        <p:spPr>
          <a:xfrm>
            <a:off x="1283044" y="1859343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Clock</a:t>
            </a:r>
          </a:p>
        </p:txBody>
      </p:sp>
      <p:pic>
        <p:nvPicPr>
          <p:cNvPr id="2" name="AUDIO-2020-08-06-21-30-40">
            <a:hlinkClick r:id="" action="ppaction://media"/>
            <a:extLst>
              <a:ext uri="{FF2B5EF4-FFF2-40B4-BE49-F238E27FC236}">
                <a16:creationId xmlns:a16="http://schemas.microsoft.com/office/drawing/2014/main" id="{9183B27A-A0A6-4FDF-BC5E-18DC9B67F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2405" y="8087735"/>
            <a:ext cx="304800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02E88B-1B4D-2010-7E6C-B33BEFDFB067}"/>
              </a:ext>
            </a:extLst>
          </p:cNvPr>
          <p:cNvSpPr/>
          <p:nvPr/>
        </p:nvSpPr>
        <p:spPr>
          <a:xfrm>
            <a:off x="1283044" y="1870668"/>
            <a:ext cx="4291912" cy="3909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11</Words>
  <Application>Microsoft Office PowerPoint</Application>
  <PresentationFormat>On-screen Show (4:3)</PresentationFormat>
  <Paragraphs>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33</cp:revision>
  <dcterms:created xsi:type="dcterms:W3CDTF">2020-08-01T11:33:11Z</dcterms:created>
  <dcterms:modified xsi:type="dcterms:W3CDTF">2024-01-17T02:19:24Z</dcterms:modified>
</cp:coreProperties>
</file>